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956" autoAdjust="0"/>
    <p:restoredTop sz="94660"/>
  </p:normalViewPr>
  <p:slideViewPr>
    <p:cSldViewPr snapToGrid="0">
      <p:cViewPr varScale="1">
        <p:scale>
          <a:sx n="53" d="100"/>
          <a:sy n="53" d="100"/>
        </p:scale>
        <p:origin x="3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986DD-6015-49D7-BE69-18C9AA155F08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D76E2-6D3E-44EC-AB22-FF66934E7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123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986DD-6015-49D7-BE69-18C9AA155F08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D76E2-6D3E-44EC-AB22-FF66934E7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442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986DD-6015-49D7-BE69-18C9AA155F08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D76E2-6D3E-44EC-AB22-FF66934E7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343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986DD-6015-49D7-BE69-18C9AA155F08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D76E2-6D3E-44EC-AB22-FF66934E7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282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986DD-6015-49D7-BE69-18C9AA155F08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D76E2-6D3E-44EC-AB22-FF66934E7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323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986DD-6015-49D7-BE69-18C9AA155F08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D76E2-6D3E-44EC-AB22-FF66934E7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958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986DD-6015-49D7-BE69-18C9AA155F08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D76E2-6D3E-44EC-AB22-FF66934E7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661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986DD-6015-49D7-BE69-18C9AA155F08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D76E2-6D3E-44EC-AB22-FF66934E7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330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986DD-6015-49D7-BE69-18C9AA155F08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D76E2-6D3E-44EC-AB22-FF66934E7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391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986DD-6015-49D7-BE69-18C9AA155F08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D76E2-6D3E-44EC-AB22-FF66934E7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754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986DD-6015-49D7-BE69-18C9AA155F08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D76E2-6D3E-44EC-AB22-FF66934E7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986DD-6015-49D7-BE69-18C9AA155F08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D76E2-6D3E-44EC-AB22-FF66934E7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6987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40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1815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46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88" y="0"/>
            <a:ext cx="102822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5730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46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7388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5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88" y="0"/>
            <a:ext cx="102822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6595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55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88" y="0"/>
            <a:ext cx="102822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9555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56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88" y="0"/>
            <a:ext cx="102822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2351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40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2218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4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88" y="0"/>
            <a:ext cx="102822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5682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4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88" y="0"/>
            <a:ext cx="102822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5341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4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413" y="0"/>
            <a:ext cx="45735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1641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4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88" y="0"/>
            <a:ext cx="102822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727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45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88" y="0"/>
            <a:ext cx="102822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6609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45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413" y="0"/>
            <a:ext cx="45735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6565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46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13182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</cp:revision>
  <dcterms:created xsi:type="dcterms:W3CDTF">2016-03-14T13:28:25Z</dcterms:created>
  <dcterms:modified xsi:type="dcterms:W3CDTF">2016-03-14T13:28:33Z</dcterms:modified>
</cp:coreProperties>
</file>